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654" autoAdjust="0"/>
  </p:normalViewPr>
  <p:slideViewPr>
    <p:cSldViewPr>
      <p:cViewPr varScale="1">
        <p:scale>
          <a:sx n="89" d="100"/>
          <a:sy n="89" d="100"/>
        </p:scale>
        <p:origin x="-1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BA8E-113B-41DF-B731-050549F88720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8306-CB07-4629-A256-330619B5E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68306-CB07-4629-A256-330619B5EC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C8EDF0-F654-467D-8BBD-BB06AD2B4782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1764D-338C-4EBC-AA5C-A2B00DB66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jpeg"/><Relationship Id="rId7" Type="http://schemas.openxmlformats.org/officeDocument/2006/relationships/image" Target="../media/image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mk-MK" sz="6000" dirty="0" smtClean="0"/>
              <a:t>СООБРАЌАЈНИ СРЕДСТВА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mk-MK" sz="3200" b="1" dirty="0" smtClean="0"/>
              <a:t>Наставен предмет - Општество</a:t>
            </a:r>
          </a:p>
          <a:p>
            <a:pPr algn="ctr"/>
            <a:r>
              <a:rPr lang="mk-MK" sz="3200" b="1" dirty="0" smtClean="0"/>
              <a:t>Прво одделение</a:t>
            </a:r>
            <a:endParaRPr lang="en-US" sz="3200" b="1" dirty="0"/>
          </a:p>
        </p:txBody>
      </p:sp>
      <p:pic>
        <p:nvPicPr>
          <p:cNvPr id="4" name="Picture 3" descr="8izneRz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1472" y="1500174"/>
            <a:ext cx="1928826" cy="2820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66FF"/>
                </a:solidFill>
              </a:rPr>
              <a:t>По езеро, море, река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Гордо пловам ко по трева мека.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Дали голем или мал, 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Во вода секогаш сум крал.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Со кајчето и чамецот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                           сум близок род,</a:t>
            </a:r>
          </a:p>
          <a:p>
            <a:r>
              <a:rPr lang="mk-MK" sz="4000" dirty="0" smtClean="0">
                <a:solidFill>
                  <a:srgbClr val="0066FF"/>
                </a:solidFill>
              </a:rPr>
              <a:t>Погодивте веќе, јас сум 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535782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БРОД!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143512"/>
            <a:ext cx="2219325" cy="160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ing-boat-cartoon-9802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6929486" cy="342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boat-20clipart-cruise-clipart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43380"/>
            <a:ext cx="3681984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29066"/>
            <a:ext cx="3071834" cy="230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00B050"/>
                </a:solidFill>
              </a:rPr>
              <a:t>За што служат сообраќајните средства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_439-2147500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214422"/>
            <a:ext cx="2385134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224-how-to-draw-bicycle-for-ki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643446"/>
            <a:ext cx="2214578" cy="165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traktor-184634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071546"/>
            <a:ext cx="232411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857496"/>
            <a:ext cx="3071834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auto-clipart-blue-car-h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142984"/>
            <a:ext cx="2814436" cy="1411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500306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kiKB8Lx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286124"/>
            <a:ext cx="235745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 descr="download (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322" y="4714884"/>
            <a:ext cx="2714644" cy="151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4786322"/>
            <a:ext cx="2357454" cy="178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70C0"/>
                </a:solidFill>
              </a:rPr>
              <a:t>Сообраќајните средства се движат по</a:t>
            </a:r>
          </a:p>
        </p:txBody>
      </p:sp>
      <p:pic>
        <p:nvPicPr>
          <p:cNvPr id="3" name="Picture 2" descr="clip1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857628"/>
            <a:ext cx="3571900" cy="1857388"/>
          </a:xfrm>
          <a:prstGeom prst="rect">
            <a:avLst/>
          </a:prstGeom>
        </p:spPr>
      </p:pic>
      <p:pic>
        <p:nvPicPr>
          <p:cNvPr id="4" name="Picture 3" descr="rail-track-838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3286147" cy="1500198"/>
          </a:xfrm>
          <a:prstGeom prst="rect">
            <a:avLst/>
          </a:prstGeom>
        </p:spPr>
      </p:pic>
      <p:pic>
        <p:nvPicPr>
          <p:cNvPr id="5" name="Picture 4" descr="road_perspective_ahninniah-1969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3143272" cy="2091258"/>
          </a:xfrm>
          <a:prstGeom prst="rect">
            <a:avLst/>
          </a:prstGeom>
        </p:spPr>
      </p:pic>
      <p:pic>
        <p:nvPicPr>
          <p:cNvPr id="6" name="Picture 5" descr="Sea_Picture_Transparent_PNG_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3907686" cy="1452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314324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663300"/>
                </a:solidFill>
              </a:rPr>
              <a:t>КОПНО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42926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B050"/>
                </a:solidFill>
              </a:rPr>
              <a:t>ВОДА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585789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solidFill>
                  <a:srgbClr val="0070C0"/>
                </a:solidFill>
              </a:rPr>
              <a:t>ВОЗДУХ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_perspective_ahninniah-1969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6095451" cy="1884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traktor-18463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357694"/>
            <a:ext cx="1785950" cy="1620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19048189-Hand-drawn-blue-vespa-cartoon-on-white-background-Stock-Vector-vespa-scooter-ita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643446"/>
            <a:ext cx="1793050" cy="1221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a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81" y="2643182"/>
            <a:ext cx="2423791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428868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2643182"/>
            <a:ext cx="2143140" cy="1335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free-vector-lescinqailes-bicycle-clip-art_109333_Lescinqailes_Bicycle_clip_art_h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4857760"/>
            <a:ext cx="1401689" cy="88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Jee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643446"/>
            <a:ext cx="2286016" cy="144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l-track-83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6429420" cy="1729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225742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image_transport_4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496"/>
            <a:ext cx="3643338" cy="1447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00636"/>
            <a:ext cx="667705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af077164c3cae441ce6fbb9cdcf3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2714644" cy="199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Sea_Picture_Transparent_PNG_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85728"/>
            <a:ext cx="6772330" cy="176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714884"/>
            <a:ext cx="2628900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0511-1201-2418-0307_clip_Art_illustration_of_a_cruise_ship_on_the_ocean_clipart_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571744"/>
            <a:ext cx="2286016" cy="186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4786322"/>
            <a:ext cx="3105150" cy="1690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6572296" cy="1681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kiKB8Lx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50059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rmy-helicopter-pictures-helicopter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3193">
            <a:off x="3914790" y="3457246"/>
            <a:ext cx="5207818" cy="2655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3116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 smtClean="0"/>
              <a:t>Одделенски наставник</a:t>
            </a:r>
          </a:p>
          <a:p>
            <a:pPr algn="ctr"/>
            <a:r>
              <a:rPr lang="mk-MK" sz="3600" dirty="0" smtClean="0"/>
              <a:t>Марија Богатиновска</a:t>
            </a:r>
          </a:p>
          <a:p>
            <a:endParaRPr lang="en-US" dirty="0"/>
          </a:p>
        </p:txBody>
      </p:sp>
      <p:pic>
        <p:nvPicPr>
          <p:cNvPr id="3" name="Picture 2" descr="SDC13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71876"/>
            <a:ext cx="1407957" cy="200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3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70C0"/>
                </a:solidFill>
              </a:rPr>
              <a:t>На четири тркала возам и стојам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и везден километри си бројам.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Бензинот е моја храна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Секаде стигнувам, ми нема мана!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Син, бел или жолт бил</a:t>
            </a:r>
          </a:p>
          <a:p>
            <a:r>
              <a:rPr lang="mk-MK" sz="4000" b="1" dirty="0" smtClean="0">
                <a:solidFill>
                  <a:srgbClr val="0070C0"/>
                </a:solidFill>
              </a:rPr>
              <a:t>Секогаш сум супер јас сум.......</a:t>
            </a:r>
          </a:p>
          <a:p>
            <a:endParaRPr lang="mk-MK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07207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28638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5400" dirty="0" smtClean="0">
                <a:solidFill>
                  <a:srgbClr val="FF0000"/>
                </a:solidFill>
              </a:rPr>
              <a:t>АВТОМОБИЛ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72074"/>
            <a:ext cx="3357586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642918"/>
            <a:ext cx="548342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ompact-silver-car-front-view-11205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3706821" cy="278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uto-clipart-blue-car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189992"/>
            <a:ext cx="4714876" cy="236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7030A0"/>
                </a:solidFill>
              </a:rPr>
              <a:t>Поврзувам градови и села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Познат сум на планетата цела.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За блиско или далечно патување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Јас сум вистинско доживување.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Голем сум и широк и висок-плус</a:t>
            </a:r>
          </a:p>
          <a:p>
            <a:r>
              <a:rPr lang="mk-MK" sz="4000" b="1" dirty="0" smtClean="0">
                <a:solidFill>
                  <a:srgbClr val="7030A0"/>
                </a:solidFill>
              </a:rPr>
              <a:t>Превезувам патници , јас сум....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5072074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АВТОБУС!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sleeper-clipart-bus-20clip-20art-bus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636"/>
            <a:ext cx="2778846" cy="123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05251" cy="249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357694"/>
            <a:ext cx="4933965" cy="192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57364"/>
            <a:ext cx="3890970" cy="217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B050"/>
                </a:solidFill>
              </a:rPr>
              <a:t>Нозе немам, но сепак се движам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И многу вагони по мене нижам.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По железни шини вијам тело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Низ ридови и полиња минувам смело.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Не е лага, ниту штос, </a:t>
            </a:r>
          </a:p>
          <a:p>
            <a:r>
              <a:rPr lang="mk-MK" sz="4000" b="1" dirty="0" smtClean="0">
                <a:solidFill>
                  <a:srgbClr val="00B050"/>
                </a:solidFill>
              </a:rPr>
              <a:t>Јас сум деца најбрз.......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492919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6000" dirty="0" smtClean="0">
                <a:solidFill>
                  <a:srgbClr val="FF0000"/>
                </a:solidFill>
              </a:rPr>
              <a:t>ВОЗ!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cartoon-cute-colorful-train-railroad-25076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714884"/>
            <a:ext cx="457203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14356"/>
            <a:ext cx="511715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14686"/>
            <a:ext cx="3114680" cy="259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00438"/>
            <a:ext cx="4519621" cy="216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D60093"/>
                </a:solidFill>
              </a:rPr>
              <a:t>Птица не сум, а сепак летам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И на улица никому не му сметам.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Со мене пилот управува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На микрофон патниците ги поздравува.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Тежам повеќе од еден тон</a:t>
            </a:r>
          </a:p>
          <a:p>
            <a:r>
              <a:rPr lang="mk-MK" sz="4000" b="1" dirty="0" smtClean="0">
                <a:solidFill>
                  <a:srgbClr val="D60093"/>
                </a:solidFill>
              </a:rPr>
              <a:t>И се викам........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3438" y="521495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6000" dirty="0" smtClean="0">
                <a:solidFill>
                  <a:srgbClr val="FF0000"/>
                </a:solidFill>
              </a:rPr>
              <a:t>АВИОН!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airplane-cartoon-1301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143512"/>
            <a:ext cx="292895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071546"/>
            <a:ext cx="297180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eroplane-253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3962400" cy="272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lane-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00438"/>
            <a:ext cx="6339889" cy="257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213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СООБРАЌАЈНИ СРЕДСТВА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MXG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MXG</dc:creator>
  <cp:lastModifiedBy>MXG</cp:lastModifiedBy>
  <cp:revision>42</cp:revision>
  <dcterms:created xsi:type="dcterms:W3CDTF">2015-04-10T20:05:52Z</dcterms:created>
  <dcterms:modified xsi:type="dcterms:W3CDTF">2015-04-13T15:38:48Z</dcterms:modified>
</cp:coreProperties>
</file>