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5" r:id="rId4"/>
    <p:sldId id="276" r:id="rId5"/>
    <p:sldId id="277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5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14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5690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10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8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0378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683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6516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4002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696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290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563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E69D-E478-4AD0-993B-9999BD22686A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62856-CCC9-4CFA-BB17-2AE41F36F0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0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10.pn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1.wav"/><Relationship Id="rId7" Type="http://schemas.openxmlformats.org/officeDocument/2006/relationships/image" Target="../media/image14.png"/><Relationship Id="rId2" Type="http://schemas.openxmlformats.org/officeDocument/2006/relationships/audio" Target="../media/audio10.wav"/><Relationship Id="rId1" Type="http://schemas.openxmlformats.org/officeDocument/2006/relationships/audio" Target="../media/audio9.wav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27" r="7314"/>
          <a:stretch/>
        </p:blipFill>
        <p:spPr>
          <a:xfrm>
            <a:off x="3725694" y="267704"/>
            <a:ext cx="4727643" cy="22870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13626" y="2457469"/>
            <a:ext cx="764594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	</a:t>
            </a:r>
            <a:r>
              <a:rPr lang="ru-RU" sz="3000" b="1" dirty="0" smtClean="0"/>
              <a:t>Предмет: </a:t>
            </a:r>
            <a:r>
              <a:rPr lang="mk-MK" sz="3000" b="1" dirty="0" smtClean="0"/>
              <a:t>Математика</a:t>
            </a:r>
            <a:endParaRPr lang="en-US" dirty="0" smtClean="0"/>
          </a:p>
          <a:p>
            <a:endParaRPr lang="ru-RU" dirty="0"/>
          </a:p>
          <a:p>
            <a:r>
              <a:rPr lang="en-US" dirty="0" smtClean="0"/>
              <a:t>O</a:t>
            </a:r>
            <a:r>
              <a:rPr lang="mk-MK" dirty="0" smtClean="0"/>
              <a:t>дделение</a:t>
            </a:r>
            <a:r>
              <a:rPr lang="en-US" b="1" dirty="0" smtClean="0"/>
              <a:t>:</a:t>
            </a:r>
            <a:r>
              <a:rPr lang="mk-MK" b="1" dirty="0" smtClean="0"/>
              <a:t> </a:t>
            </a:r>
            <a:r>
              <a:rPr lang="en-US" b="1" dirty="0" smtClean="0"/>
              <a:t>I</a:t>
            </a:r>
            <a:r>
              <a:rPr lang="mk-MK" b="1" dirty="0" smtClean="0"/>
              <a:t> прво</a:t>
            </a:r>
            <a:endParaRPr lang="en-US" b="1" dirty="0" smtClean="0"/>
          </a:p>
          <a:p>
            <a:r>
              <a:rPr lang="ru-RU" dirty="0" smtClean="0"/>
              <a:t>Наставник: </a:t>
            </a:r>
            <a:r>
              <a:rPr lang="ru-RU" b="1" dirty="0" smtClean="0"/>
              <a:t>Марија Богатиновска</a:t>
            </a:r>
            <a:endParaRPr lang="ru-RU" b="1" dirty="0"/>
          </a:p>
          <a:p>
            <a:r>
              <a:rPr lang="ru-RU" dirty="0"/>
              <a:t>Техничка </a:t>
            </a:r>
            <a:r>
              <a:rPr lang="ru-RU" dirty="0" err="1"/>
              <a:t>поддршка</a:t>
            </a:r>
            <a:r>
              <a:rPr lang="ru-RU" dirty="0"/>
              <a:t>:</a:t>
            </a:r>
          </a:p>
          <a:p>
            <a:r>
              <a:rPr lang="ru-RU" dirty="0"/>
              <a:t>Директор</a:t>
            </a:r>
            <a:r>
              <a:rPr lang="ru-RU" b="1" dirty="0" smtClean="0"/>
              <a:t>: Атинка Стојчевска Барљамова</a:t>
            </a:r>
            <a:endParaRPr lang="ru-RU" b="1" dirty="0"/>
          </a:p>
          <a:p>
            <a:r>
              <a:rPr lang="ru-RU" dirty="0"/>
              <a:t>Основно </a:t>
            </a:r>
            <a:r>
              <a:rPr lang="ru-RU" dirty="0" smtClean="0"/>
              <a:t>училиште</a:t>
            </a:r>
            <a:r>
              <a:rPr lang="ru-RU" b="1" dirty="0" smtClean="0"/>
              <a:t>:  „Никола Карев“ Пробиштип</a:t>
            </a:r>
            <a:endParaRPr lang="en-US" b="1" dirty="0" smtClean="0"/>
          </a:p>
          <a:p>
            <a:endParaRPr lang="ru-RU" dirty="0"/>
          </a:p>
          <a:p>
            <a:r>
              <a:rPr lang="ru-RU" dirty="0"/>
              <a:t>Датум</a:t>
            </a:r>
            <a:r>
              <a:rPr lang="ru-RU" dirty="0" smtClean="0"/>
              <a:t>:</a:t>
            </a:r>
            <a:r>
              <a:rPr lang="ru-RU" b="1" dirty="0" smtClean="0"/>
              <a:t> 26.3.2020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13538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434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mk-MK" sz="4800" b="1" dirty="0" smtClean="0">
                <a:solidFill>
                  <a:srgbClr val="002060"/>
                </a:solidFill>
              </a:rPr>
              <a:t>„Решавање проблемски ситуации“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8289"/>
            <a:ext cx="10515600" cy="40386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k-MK" b="1" i="1" dirty="0" smtClean="0"/>
              <a:t>Тип на час</a:t>
            </a:r>
            <a:r>
              <a:rPr lang="en-US" dirty="0" smtClean="0"/>
              <a:t>: </a:t>
            </a:r>
            <a:r>
              <a:rPr lang="mk-MK" dirty="0" smtClean="0"/>
              <a:t>Вежби</a:t>
            </a:r>
          </a:p>
          <a:p>
            <a:pPr>
              <a:buNone/>
            </a:pPr>
            <a:r>
              <a:rPr lang="mk-MK" b="1" dirty="0" smtClean="0"/>
              <a:t>Цел на часот</a:t>
            </a:r>
            <a:r>
              <a:rPr lang="en-US" dirty="0" smtClean="0"/>
              <a:t>: </a:t>
            </a:r>
            <a:endParaRPr lang="mk-MK" dirty="0" smtClean="0"/>
          </a:p>
          <a:p>
            <a:pPr>
              <a:buFontTx/>
              <a:buChar char="-"/>
            </a:pPr>
            <a:r>
              <a:rPr lang="ru-RU" dirty="0" smtClean="0"/>
              <a:t>ученикот да се оспособи стекнатото знаење од собирање и одземање до 20 да го применува во секојдневни ситуации</a:t>
            </a:r>
          </a:p>
          <a:p>
            <a:pPr>
              <a:buNone/>
            </a:pPr>
            <a:r>
              <a:rPr lang="ru-RU" b="1" dirty="0" smtClean="0"/>
              <a:t>Потребни материјали</a:t>
            </a:r>
            <a:r>
              <a:rPr lang="en-US" dirty="0" smtClean="0"/>
              <a:t>: </a:t>
            </a:r>
            <a:r>
              <a:rPr lang="mk-MK" dirty="0" smtClean="0"/>
              <a:t>компјутер, тетртатка по математика, училишен прибор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7182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69144" y="1023766"/>
            <a:ext cx="10381958" cy="519415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mk-MK" sz="4000" dirty="0" smtClean="0">
                <a:solidFill>
                  <a:srgbClr val="FF0000"/>
                </a:solidFill>
              </a:rPr>
              <a:t>Матеј имал 12 џамлии, а Иван имал 7 џамлии. 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r>
              <a:rPr lang="mk-MK" b="1" dirty="0" smtClean="0">
                <a:solidFill>
                  <a:schemeClr val="accent1">
                    <a:lumMod val="50000"/>
                  </a:schemeClr>
                </a:solidFill>
              </a:rPr>
              <a:t>Колку џамлии имаат заедно Матеј и Иван?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r>
              <a:rPr lang="mk-MK" b="1" dirty="0" smtClean="0">
                <a:solidFill>
                  <a:schemeClr val="accent6">
                    <a:lumMod val="75000"/>
                  </a:schemeClr>
                </a:solidFill>
              </a:rPr>
              <a:t>Кој од нив двајца има повеќе џамлии?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r>
              <a:rPr lang="mk-MK" b="1" dirty="0" smtClean="0">
                <a:solidFill>
                  <a:srgbClr val="FFFF00"/>
                </a:solidFill>
              </a:rPr>
              <a:t>Колку повеќе џамлии има едниот од другиот?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7397261" y="1613096"/>
            <a:ext cx="2206284" cy="717453"/>
            <a:chOff x="7397261" y="1613096"/>
            <a:chExt cx="2206284" cy="717453"/>
          </a:xfrm>
        </p:grpSpPr>
        <p:sp>
          <p:nvSpPr>
            <p:cNvPr id="8" name="Oval 7"/>
            <p:cNvSpPr/>
            <p:nvPr/>
          </p:nvSpPr>
          <p:spPr>
            <a:xfrm>
              <a:off x="7397261" y="1615441"/>
              <a:ext cx="337625" cy="32355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7929489" y="1613096"/>
              <a:ext cx="337625" cy="32355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7690337" y="2006992"/>
              <a:ext cx="337625" cy="32355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705557" y="1615440"/>
              <a:ext cx="337625" cy="32355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265920" y="1655298"/>
              <a:ext cx="337625" cy="32355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8970498" y="1992923"/>
              <a:ext cx="337625" cy="323557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8328073" y="1941343"/>
              <a:ext cx="407963" cy="38920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882725" y="1725637"/>
            <a:ext cx="2836986" cy="818272"/>
            <a:chOff x="1882725" y="1725637"/>
            <a:chExt cx="2836986" cy="818272"/>
          </a:xfrm>
        </p:grpSpPr>
        <p:sp>
          <p:nvSpPr>
            <p:cNvPr id="5" name="Oval 4"/>
            <p:cNvSpPr/>
            <p:nvPr/>
          </p:nvSpPr>
          <p:spPr>
            <a:xfrm>
              <a:off x="2096085" y="1758462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304757" y="2220350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219157" y="2178148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486443" y="1756117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666978" y="2189871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948332" y="1725637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382086" y="1765495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142935" y="2201594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546252" y="1744395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980006" y="1784253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40855" y="2220352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1882725" y="2206283"/>
              <a:ext cx="337625" cy="3235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570500" y="2967335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mk-M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12 + 7 =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46414" y="299547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mk-M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19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077898" y="4064615"/>
            <a:ext cx="56775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Матеј имал повеќе џамлии</a:t>
            </a:r>
            <a:endParaRPr lang="en-US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855202" y="4036480"/>
            <a:ext cx="1896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&gt; 7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04740" y="5175963"/>
            <a:ext cx="2555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 – 7 =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2180" y="514782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7884942" y="2770163"/>
            <a:ext cx="304800" cy="3048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/>
          <a:stretch>
            <a:fillRect/>
          </a:stretch>
        </p:blipFill>
        <p:spPr>
          <a:xfrm>
            <a:off x="7265963" y="3839308"/>
            <a:ext cx="304800" cy="3048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7"/>
          <a:stretch>
            <a:fillRect/>
          </a:stretch>
        </p:blipFill>
        <p:spPr>
          <a:xfrm>
            <a:off x="8532055" y="495065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50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533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599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6941" y="995630"/>
            <a:ext cx="10381958" cy="519415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mk-MK" sz="40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mk-MK" sz="3600" dirty="0" smtClean="0">
                <a:solidFill>
                  <a:srgbClr val="FF0000"/>
                </a:solidFill>
              </a:rPr>
              <a:t>Елена имала 20 крембананки, а во одделението имало 18 ученици. </a:t>
            </a:r>
          </a:p>
          <a:p>
            <a:pPr>
              <a:buNone/>
            </a:pPr>
            <a:r>
              <a:rPr lang="mk-MK" sz="4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mk-MK" sz="4000" b="1" dirty="0" smtClean="0">
                <a:solidFill>
                  <a:srgbClr val="0070C0"/>
                </a:solidFill>
              </a:rPr>
              <a:t>Колку крембананки ќе и останат?</a:t>
            </a:r>
          </a:p>
          <a:p>
            <a:pPr>
              <a:buNone/>
            </a:pPr>
            <a:endParaRPr lang="mk-MK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mk-MK" sz="4000" b="1" dirty="0" smtClean="0">
                <a:solidFill>
                  <a:srgbClr val="0070C0"/>
                </a:solidFill>
              </a:rPr>
              <a:t>  </a:t>
            </a:r>
            <a:r>
              <a:rPr lang="mk-MK" sz="3600" b="1" dirty="0" smtClean="0">
                <a:solidFill>
                  <a:srgbClr val="0070C0"/>
                </a:solidFill>
              </a:rPr>
              <a:t>Елена сакала бананките што и останале да ги даде на своите две братчиња и една сестричка. Дали имала доволно?</a:t>
            </a:r>
          </a:p>
          <a:p>
            <a:pPr>
              <a:buNone/>
            </a:pPr>
            <a:r>
              <a:rPr lang="mk-MK" sz="4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00162" y="2798523"/>
            <a:ext cx="2616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mk-M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20 - 18 =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60481" y="2770387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mk-M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13665" y="5302572"/>
            <a:ext cx="14354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&gt; 2</a:t>
            </a:r>
            <a:endParaRPr lang="en-U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729786" y="5204098"/>
            <a:ext cx="2712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+ 1 = 3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50633" y="4821926"/>
            <a:ext cx="40233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36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Колку и недостасуваат?</a:t>
            </a:r>
            <a:endParaRPr lang="en-US" sz="36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467557" y="5300227"/>
            <a:ext cx="195541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40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r>
              <a:rPr lang="en-US" sz="40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mk-MK" sz="40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–</a:t>
            </a:r>
            <a:r>
              <a:rPr lang="en-US" sz="40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</a:t>
            </a:r>
            <a:r>
              <a:rPr lang="mk-MK" sz="4000" b="1" cap="none" spc="0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1</a:t>
            </a:r>
            <a:endParaRPr lang="en-US" sz="4000" b="1" cap="none" spc="0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8883747" y="2291862"/>
            <a:ext cx="304800" cy="3048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/>
          <a:stretch>
            <a:fillRect/>
          </a:stretch>
        </p:blipFill>
        <p:spPr>
          <a:xfrm>
            <a:off x="5957667" y="4697436"/>
            <a:ext cx="304800" cy="3048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7"/>
          <a:stretch>
            <a:fillRect/>
          </a:stretch>
        </p:blipFill>
        <p:spPr>
          <a:xfrm>
            <a:off x="9657471" y="510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33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189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5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4" grpId="0"/>
      <p:bldP spid="25" grpId="0"/>
      <p:bldP spid="26" grpId="0"/>
      <p:bldP spid="27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6941" y="995630"/>
            <a:ext cx="10381958" cy="5194153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mk-MK" sz="40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mk-MK" sz="3600" dirty="0" smtClean="0">
                <a:solidFill>
                  <a:srgbClr val="FF0000"/>
                </a:solidFill>
              </a:rPr>
              <a:t>Весна имала чоколада на која имало 12 коцки.</a:t>
            </a:r>
          </a:p>
          <a:p>
            <a:pPr>
              <a:buNone/>
            </a:pPr>
            <a:r>
              <a:rPr lang="mk-MK" sz="3600" dirty="0" smtClean="0">
                <a:solidFill>
                  <a:srgbClr val="FF0000"/>
                </a:solidFill>
              </a:rPr>
              <a:t>  Таа сакала да ја подели чоколадата со своето братче. Помогни и на Весна еднакво да ја подели чоколадата.  </a:t>
            </a:r>
          </a:p>
          <a:p>
            <a:pPr>
              <a:buNone/>
            </a:pPr>
            <a:r>
              <a:rPr lang="mk-MK" sz="4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buNone/>
            </a:pPr>
            <a:endParaRPr lang="mk-MK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mk-MK" sz="4000" b="1" dirty="0" smtClean="0">
                <a:solidFill>
                  <a:srgbClr val="0070C0"/>
                </a:solidFill>
              </a:rPr>
              <a:t>  </a:t>
            </a:r>
            <a:r>
              <a:rPr lang="mk-MK" sz="3600" b="1" dirty="0" smtClean="0">
                <a:solidFill>
                  <a:srgbClr val="0070C0"/>
                </a:solidFill>
              </a:rPr>
              <a:t>По колку коцки добил секој од нив?</a:t>
            </a:r>
          </a:p>
          <a:p>
            <a:pPr>
              <a:buNone/>
            </a:pPr>
            <a:r>
              <a:rPr lang="mk-MK" sz="4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151160" y="3336257"/>
          <a:ext cx="2222696" cy="11125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55674"/>
                <a:gridCol w="555674"/>
                <a:gridCol w="555674"/>
                <a:gridCol w="55567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50967" y="3209648"/>
          <a:ext cx="1153552" cy="111252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76776"/>
                <a:gridCol w="57677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8876714" y="3249635"/>
          <a:ext cx="1125416" cy="110066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62708"/>
                <a:gridCol w="562708"/>
              </a:tblGrid>
              <a:tr h="3668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6688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438295" y="3487839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08812" y="330261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en-US" sz="5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76764" y="330261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mk-MK" sz="5400" b="1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en-US" sz="5400" b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588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6941" y="995630"/>
            <a:ext cx="10381958" cy="5194153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mk-MK" sz="4000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mk-MK" sz="3600" b="1" dirty="0" smtClean="0">
                <a:solidFill>
                  <a:schemeClr val="accent5">
                    <a:lumMod val="75000"/>
                  </a:schemeClr>
                </a:solidFill>
              </a:rPr>
              <a:t>Влатко собирал сликички. Требало да собере вкупно 15 сликички, а тој имал собрано 9.  Уште колку сликички му недостигаат?</a:t>
            </a:r>
          </a:p>
          <a:p>
            <a:pPr>
              <a:buNone/>
            </a:pPr>
            <a:r>
              <a:rPr lang="mk-MK" sz="4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mk-MK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mk-MK" sz="40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mk-MK" sz="4000" b="1" dirty="0" smtClean="0">
                <a:solidFill>
                  <a:srgbClr val="0070C0"/>
                </a:solidFill>
              </a:rPr>
              <a:t>  </a:t>
            </a:r>
            <a:r>
              <a:rPr lang="mk-MK" sz="3600" b="1" dirty="0" smtClean="0">
                <a:solidFill>
                  <a:srgbClr val="C00000"/>
                </a:solidFill>
              </a:rPr>
              <a:t>Вики имала 17 денари, купила бонбони и сега и останале 5 денари. Колку денари се бонбоните?</a:t>
            </a:r>
          </a:p>
          <a:p>
            <a:pPr>
              <a:buNone/>
            </a:pPr>
            <a:r>
              <a:rPr lang="mk-MK" sz="4000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277467" y="2404628"/>
            <a:ext cx="2385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9</a:t>
            </a:r>
            <a:r>
              <a:rPr lang="mk-M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+</a:t>
            </a:r>
            <a:r>
              <a:rPr lang="mk-M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__ </a:t>
            </a:r>
            <a:r>
              <a:rPr lang="mk-MK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56432" y="2460898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428979" y="2614246"/>
            <a:ext cx="3896750" cy="677594"/>
            <a:chOff x="4428979" y="2614246"/>
            <a:chExt cx="3896750" cy="677594"/>
          </a:xfrm>
        </p:grpSpPr>
        <p:sp>
          <p:nvSpPr>
            <p:cNvPr id="9" name="Rectangle 8"/>
            <p:cNvSpPr/>
            <p:nvPr/>
          </p:nvSpPr>
          <p:spPr>
            <a:xfrm>
              <a:off x="5683348" y="2630658"/>
              <a:ext cx="351692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4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17102" y="2628313"/>
              <a:ext cx="351692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5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81335" y="2628314"/>
              <a:ext cx="351692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6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244905" y="2614246"/>
              <a:ext cx="351692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045569" y="2614246"/>
              <a:ext cx="351692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7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95736" y="2628313"/>
              <a:ext cx="351692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8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974037" y="2628313"/>
              <a:ext cx="351692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9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836942" y="2628314"/>
              <a:ext cx="351692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428979" y="2614246"/>
              <a:ext cx="351692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410134" y="2529841"/>
            <a:ext cx="2801816" cy="1097280"/>
            <a:chOff x="8410134" y="2529841"/>
            <a:chExt cx="2801816" cy="1097280"/>
          </a:xfrm>
        </p:grpSpPr>
        <p:sp>
          <p:nvSpPr>
            <p:cNvPr id="16" name="Rectangle 15"/>
            <p:cNvSpPr/>
            <p:nvPr/>
          </p:nvSpPr>
          <p:spPr>
            <a:xfrm>
              <a:off x="8410134" y="2797126"/>
              <a:ext cx="438443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886091" y="2555631"/>
              <a:ext cx="438443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11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350327" y="2893256"/>
              <a:ext cx="438443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816904" y="2529841"/>
              <a:ext cx="438443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13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309273" y="2965939"/>
              <a:ext cx="438443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14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773507" y="2543908"/>
              <a:ext cx="438443" cy="66118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15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2433172" y="234835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6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964440" y="5075145"/>
            <a:ext cx="31117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mk-MK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17 </a:t>
            </a:r>
            <a:r>
              <a:rPr lang="mk-MK" sz="54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</a:t>
            </a:r>
            <a:r>
              <a:rPr lang="mk-MK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__ </a:t>
            </a:r>
            <a:r>
              <a:rPr lang="mk-MK" sz="5400" b="1" cap="all" spc="0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= 5</a:t>
            </a:r>
            <a:endParaRPr lang="en-US" sz="5400" b="1" cap="all" spc="0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9" name="Picture 38" descr="unnamed.jpg"/>
          <p:cNvPicPr>
            <a:picLocks noChangeAspect="1"/>
          </p:cNvPicPr>
          <p:nvPr/>
        </p:nvPicPr>
        <p:blipFill>
          <a:blip r:embed="rId5"/>
          <a:srcRect t="9096" b="52514"/>
          <a:stretch>
            <a:fillRect/>
          </a:stretch>
        </p:blipFill>
        <p:spPr>
          <a:xfrm>
            <a:off x="5444197" y="5289453"/>
            <a:ext cx="5809957" cy="745587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176415" y="5004805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k-MK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12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pic>
        <p:nvPicPr>
          <p:cNvPr id="4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pic>
        <p:nvPicPr>
          <p:cNvPr id="4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/>
          <a:stretch>
            <a:fillRect/>
          </a:stretch>
        </p:blipFill>
        <p:spPr>
          <a:xfrm>
            <a:off x="8166296" y="2108982"/>
            <a:ext cx="304800" cy="304800"/>
          </a:xfrm>
          <a:prstGeom prst="rect">
            <a:avLst/>
          </a:prstGeom>
        </p:spPr>
      </p:pic>
      <p:pic>
        <p:nvPicPr>
          <p:cNvPr id="45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8"/>
          <a:stretch>
            <a:fillRect/>
          </a:stretch>
        </p:blipFill>
        <p:spPr>
          <a:xfrm>
            <a:off x="11022037" y="43598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439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180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265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>
                <p:cTn id="8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24" grpId="0"/>
      <p:bldP spid="24" grpId="1"/>
      <p:bldP spid="25" grpId="0"/>
      <p:bldP spid="25" grpId="1"/>
      <p:bldP spid="37" grpId="0"/>
      <p:bldP spid="38" grpId="0"/>
      <p:bldP spid="38" grpId="1"/>
      <p:bldP spid="40" grpId="0"/>
      <p:bldP spid="4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658" y="1757827"/>
            <a:ext cx="10515600" cy="1325563"/>
          </a:xfrm>
        </p:spPr>
        <p:txBody>
          <a:bodyPr/>
          <a:lstStyle/>
          <a:p>
            <a:pPr algn="ctr"/>
            <a:r>
              <a:rPr lang="mk-MK" b="1" dirty="0" smtClean="0">
                <a:solidFill>
                  <a:srgbClr val="0070C0"/>
                </a:solidFill>
              </a:rPr>
              <a:t>Можеш да се обидеш и со други вакви слични задачи со помош на некој дома!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Sun 3"/>
          <p:cNvSpPr/>
          <p:nvPr/>
        </p:nvSpPr>
        <p:spPr>
          <a:xfrm>
            <a:off x="1969477" y="3601329"/>
            <a:ext cx="2489981" cy="208201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4766603" y="4344572"/>
            <a:ext cx="2489981" cy="208201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7678615" y="3542714"/>
            <a:ext cx="2489981" cy="2082019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294</Words>
  <Application>Microsoft Office PowerPoint</Application>
  <PresentationFormat>Custom</PresentationFormat>
  <Paragraphs>83</Paragraphs>
  <Slides>7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„Решавање проблемски ситуации“</vt:lpstr>
      <vt:lpstr>Slide 3</vt:lpstr>
      <vt:lpstr>Slide 4</vt:lpstr>
      <vt:lpstr>Slide 5</vt:lpstr>
      <vt:lpstr>Slide 6</vt:lpstr>
      <vt:lpstr>Можеш да се обидеш и со други вакви слични задачи со помош на некој дома!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Lazovski</dc:creator>
  <cp:lastModifiedBy>Windows User</cp:lastModifiedBy>
  <cp:revision>35</cp:revision>
  <dcterms:created xsi:type="dcterms:W3CDTF">2020-03-19T12:52:29Z</dcterms:created>
  <dcterms:modified xsi:type="dcterms:W3CDTF">2020-03-29T18:16:52Z</dcterms:modified>
</cp:coreProperties>
</file>