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59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CCFF"/>
    <a:srgbClr val="E771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/quiz/5e7d0e76ca7029001c27e6a8/start?referrer=5cf1373a98327e001c9be539&amp;fbclid=IwAR2sQOywsnn9vs3ZRrv2pLq-nsRfYOGzSaYdmEEAhxnxJKh3oUPn0PelNp4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626" y="2457469"/>
            <a:ext cx="76459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	</a:t>
            </a:r>
            <a:r>
              <a:rPr lang="ru-RU" sz="3000" b="1" dirty="0" smtClean="0"/>
              <a:t>Предмет: </a:t>
            </a:r>
            <a:r>
              <a:rPr lang="mk-MK" sz="3000" b="1" dirty="0" smtClean="0"/>
              <a:t>Математика</a:t>
            </a:r>
            <a:endParaRPr lang="en-US" dirty="0" smtClean="0"/>
          </a:p>
          <a:p>
            <a:endParaRPr lang="ru-RU" dirty="0"/>
          </a:p>
          <a:p>
            <a:r>
              <a:rPr lang="ru-RU" sz="2000" dirty="0" smtClean="0"/>
              <a:t>Вежби за наставната единица</a:t>
            </a:r>
            <a:r>
              <a:rPr lang="en-US" sz="2000" dirty="0" smtClean="0"/>
              <a:t>: </a:t>
            </a:r>
            <a:r>
              <a:rPr lang="mk-MK" sz="2000" b="1" dirty="0" smtClean="0"/>
              <a:t>За 10 помалку, за 10 повеќе</a:t>
            </a:r>
          </a:p>
          <a:p>
            <a:endParaRPr lang="ru-RU" dirty="0"/>
          </a:p>
          <a:p>
            <a:r>
              <a:rPr lang="ru-RU" sz="2000" dirty="0"/>
              <a:t>Датум</a:t>
            </a:r>
            <a:r>
              <a:rPr lang="ru-RU" sz="2000" dirty="0" smtClean="0"/>
              <a:t>: </a:t>
            </a:r>
            <a:r>
              <a:rPr lang="ru-RU" sz="2000" b="1" dirty="0" smtClean="0"/>
              <a:t>27.3.2020 петок</a:t>
            </a:r>
            <a:endParaRPr lang="en-US" sz="2000" b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5957668" y="388151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3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5400" b="1" dirty="0" smtClean="0">
                <a:solidFill>
                  <a:srgbClr val="FF0000"/>
                </a:solidFill>
              </a:rPr>
              <a:t>За 10 помалку, за 10 повеќе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532" y="1828800"/>
            <a:ext cx="85536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     </a:t>
            </a:r>
            <a:r>
              <a:rPr lang="mk-MK" sz="6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</a:t>
            </a:r>
            <a:endParaRPr lang="en-US" sz="6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863" y="2994073"/>
            <a:ext cx="87811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66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E7711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90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CC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</a:t>
            </a:r>
            <a:endParaRPr lang="en-US" sz="6600" b="1" cap="none" spc="0" dirty="0">
              <a:ln w="11430"/>
              <a:solidFill>
                <a:srgbClr val="CC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0661" y="4147625"/>
            <a:ext cx="85536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6600" b="1" cap="none" spc="0" dirty="0">
              <a:ln w="11430"/>
              <a:solidFill>
                <a:srgbClr val="33CC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5263" y="5200356"/>
            <a:ext cx="87811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mk-MK" sz="66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E7711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r>
              <a:rPr lang="mk-MK" sz="6600" b="1" cap="none" spc="0" dirty="0" smtClean="0">
                <a:ln w="11430"/>
                <a:solidFill>
                  <a:srgbClr val="33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mk-MK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mk-MK" sz="66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r>
              <a:rPr lang="mk-MK" sz="66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             </a:t>
            </a:r>
            <a:endParaRPr lang="en-US" sz="6600" b="1" cap="none" spc="0" dirty="0">
              <a:ln w="11430"/>
              <a:solidFill>
                <a:srgbClr val="CC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1273127" y="2573216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8954085" y="535861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8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8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9" y="586886"/>
            <a:ext cx="8525022" cy="57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nut 6"/>
          <p:cNvSpPr/>
          <p:nvPr/>
        </p:nvSpPr>
        <p:spPr>
          <a:xfrm>
            <a:off x="3840480" y="1603717"/>
            <a:ext cx="618978" cy="4557932"/>
          </a:xfrm>
          <a:prstGeom prst="donut">
            <a:avLst>
              <a:gd name="adj" fmla="val 99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526259" y="1573237"/>
            <a:ext cx="618978" cy="4557932"/>
          </a:xfrm>
          <a:prstGeom prst="donut">
            <a:avLst>
              <a:gd name="adj" fmla="val 99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158111" y="1601372"/>
            <a:ext cx="618978" cy="4557932"/>
          </a:xfrm>
          <a:prstGeom prst="donut">
            <a:avLst>
              <a:gd name="adj" fmla="val 99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3399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270738" y="167288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9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7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9" y="586886"/>
            <a:ext cx="8525022" cy="57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nut 5"/>
          <p:cNvSpPr/>
          <p:nvPr/>
        </p:nvSpPr>
        <p:spPr>
          <a:xfrm>
            <a:off x="5134706" y="3713871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118294" y="3317632"/>
            <a:ext cx="548641" cy="576775"/>
          </a:xfrm>
          <a:prstGeom prst="donut">
            <a:avLst>
              <a:gd name="adj" fmla="val 102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118294" y="4091354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778281" y="2487638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792349" y="2135945"/>
            <a:ext cx="548641" cy="576775"/>
          </a:xfrm>
          <a:prstGeom prst="donut">
            <a:avLst>
              <a:gd name="adj" fmla="val 102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806417" y="2881532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302367" y="2515772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314091" y="2105465"/>
            <a:ext cx="548641" cy="576775"/>
          </a:xfrm>
          <a:prstGeom prst="donut">
            <a:avLst>
              <a:gd name="adj" fmla="val 102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285956" y="2907323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622430" y="15040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9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15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253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А сега малку вежбај со помош на табелата 100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09" y="1480624"/>
            <a:ext cx="8234212" cy="537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nut 4"/>
          <p:cNvSpPr/>
          <p:nvPr/>
        </p:nvSpPr>
        <p:spPr>
          <a:xfrm>
            <a:off x="5751339" y="3584916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185093" y="5467642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760674" y="4356294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159345" y="5101882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933068" y="4328159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550853" y="3216811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986951" y="4722055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173411" y="3216811"/>
            <a:ext cx="548641" cy="576775"/>
          </a:xfrm>
          <a:prstGeom prst="donut">
            <a:avLst>
              <a:gd name="adj" fmla="val 102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594296" y="246067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78635" y="1294226"/>
          <a:ext cx="9833319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773"/>
                <a:gridCol w="3277773"/>
                <a:gridCol w="3277773"/>
              </a:tblGrid>
              <a:tr h="578621">
                <a:tc>
                  <a:txBody>
                    <a:bodyPr/>
                    <a:lstStyle/>
                    <a:p>
                      <a:pPr algn="ctr"/>
                      <a:r>
                        <a:rPr lang="mk-MK" sz="3200" b="1" dirty="0" smtClean="0">
                          <a:solidFill>
                            <a:srgbClr val="FF0000"/>
                          </a:solidFill>
                        </a:rPr>
                        <a:t>За 10 помалку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3200" b="1" dirty="0" smtClean="0">
                          <a:solidFill>
                            <a:srgbClr val="CC3399"/>
                          </a:solidFill>
                        </a:rPr>
                        <a:t>Број</a:t>
                      </a:r>
                      <a:endParaRPr lang="en-US" sz="3200" b="1" dirty="0">
                        <a:solidFill>
                          <a:srgbClr val="CC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3200" b="1" dirty="0" smtClean="0">
                          <a:solidFill>
                            <a:srgbClr val="33CCFF"/>
                          </a:solidFill>
                        </a:rPr>
                        <a:t>За 10 повеќе</a:t>
                      </a:r>
                      <a:endParaRPr lang="en-US" sz="3200" b="1" dirty="0">
                        <a:solidFill>
                          <a:srgbClr val="33CCFF"/>
                        </a:solidFill>
                      </a:endParaRPr>
                    </a:p>
                  </a:txBody>
                  <a:tcPr/>
                </a:tc>
              </a:tr>
              <a:tr h="3106284">
                <a:tc>
                  <a:txBody>
                    <a:bodyPr/>
                    <a:lstStyle/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mk-MK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35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86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60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71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53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68</a:t>
                      </a:r>
                    </a:p>
                    <a:p>
                      <a:pPr algn="ctr"/>
                      <a:r>
                        <a:rPr lang="mk-MK" sz="2800" dirty="0" smtClean="0">
                          <a:solidFill>
                            <a:srgbClr val="CC3399"/>
                          </a:solidFill>
                        </a:rPr>
                        <a:t>21</a:t>
                      </a:r>
                      <a:endParaRPr lang="en-US" sz="2800" dirty="0">
                        <a:solidFill>
                          <a:srgbClr val="CC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57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471" y="857494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FF0000"/>
                </a:solidFill>
              </a:rPr>
              <a:t>А сега кликни врз подвлечениот збор и вежбај преку решавање квиз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175" y="2616591"/>
            <a:ext cx="8356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9600" dirty="0" smtClean="0">
                <a:solidFill>
                  <a:srgbClr val="002060"/>
                </a:solidFill>
                <a:hlinkClick r:id="rId3"/>
              </a:rPr>
              <a:t>КВИЗ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5929532" y="236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0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62</Words>
  <Application>Microsoft Office PowerPoint</Application>
  <PresentationFormat>Custom</PresentationFormat>
  <Paragraphs>33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За 10 помалку, за 10 повеќе</vt:lpstr>
      <vt:lpstr>Slide 3</vt:lpstr>
      <vt:lpstr>Slide 4</vt:lpstr>
      <vt:lpstr>А сега малку вежбај со помош на табелата 100</vt:lpstr>
      <vt:lpstr>Slide 6</vt:lpstr>
      <vt:lpstr>А сега кликни врз подвлечениот збор и вежбај преку решавање квиз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Windows User</cp:lastModifiedBy>
  <cp:revision>15</cp:revision>
  <dcterms:created xsi:type="dcterms:W3CDTF">2020-03-19T12:52:29Z</dcterms:created>
  <dcterms:modified xsi:type="dcterms:W3CDTF">2020-03-26T23:13:37Z</dcterms:modified>
</cp:coreProperties>
</file>