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5" r:id="rId5"/>
    <p:sldId id="260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FFCC"/>
    <a:srgbClr val="9999FF"/>
    <a:srgbClr val="CC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114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569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1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8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037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83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651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400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696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290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563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0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27" r="7314"/>
          <a:stretch/>
        </p:blipFill>
        <p:spPr>
          <a:xfrm>
            <a:off x="3725694" y="267704"/>
            <a:ext cx="4727643" cy="2287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3626" y="2457469"/>
            <a:ext cx="76459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Предмет:</a:t>
            </a:r>
            <a:r>
              <a:rPr lang="en-US" sz="3000" b="1" dirty="0" smtClean="0"/>
              <a:t> </a:t>
            </a:r>
            <a:r>
              <a:rPr lang="mk-MK" sz="3000" b="1" dirty="0" smtClean="0"/>
              <a:t>Македонски јазик / Математика</a:t>
            </a:r>
            <a:endParaRPr lang="en-US" dirty="0" smtClean="0"/>
          </a:p>
          <a:p>
            <a:endParaRPr lang="ru-RU" dirty="0"/>
          </a:p>
          <a:p>
            <a:r>
              <a:rPr lang="en-US" dirty="0" smtClean="0"/>
              <a:t>O</a:t>
            </a:r>
            <a:r>
              <a:rPr lang="mk-MK" dirty="0" smtClean="0"/>
              <a:t>дделение</a:t>
            </a:r>
            <a:r>
              <a:rPr lang="en-US" dirty="0" smtClean="0"/>
              <a:t>:</a:t>
            </a:r>
            <a:r>
              <a:rPr lang="mk-MK" dirty="0" smtClean="0"/>
              <a:t> </a:t>
            </a:r>
            <a:r>
              <a:rPr lang="mk-MK" b="1" dirty="0" smtClean="0"/>
              <a:t>прво</a:t>
            </a:r>
            <a:endParaRPr lang="en-US" b="1" dirty="0" smtClean="0"/>
          </a:p>
          <a:p>
            <a:r>
              <a:rPr lang="ru-RU" dirty="0" smtClean="0"/>
              <a:t>Наставник: </a:t>
            </a:r>
            <a:r>
              <a:rPr lang="ru-RU" b="1" dirty="0" smtClean="0"/>
              <a:t>Марија Богатиновска</a:t>
            </a:r>
            <a:endParaRPr lang="ru-RU" b="1" dirty="0"/>
          </a:p>
          <a:p>
            <a:r>
              <a:rPr lang="ru-RU" dirty="0" smtClean="0"/>
              <a:t>Наставна единица:</a:t>
            </a:r>
            <a:r>
              <a:rPr lang="en-US" dirty="0" smtClean="0"/>
              <a:t> </a:t>
            </a:r>
            <a:r>
              <a:rPr lang="mk-MK" b="1" dirty="0" smtClean="0"/>
              <a:t>Вежби со досега изучените букви А-Ѕ / Проверка на стекнати знаења од темата Број и решавање проблем</a:t>
            </a:r>
            <a:endParaRPr lang="ru-RU" b="1" dirty="0"/>
          </a:p>
          <a:p>
            <a:r>
              <a:rPr lang="ru-RU" dirty="0" smtClean="0"/>
              <a:t>Тип на час</a:t>
            </a:r>
            <a:r>
              <a:rPr lang="en-US" dirty="0" smtClean="0"/>
              <a:t>:</a:t>
            </a:r>
            <a:r>
              <a:rPr lang="mk-MK" dirty="0" smtClean="0"/>
              <a:t> </a:t>
            </a:r>
            <a:r>
              <a:rPr lang="mk-MK" b="1" dirty="0" smtClean="0"/>
              <a:t>вежби / утврдување со оценување</a:t>
            </a:r>
            <a:endParaRPr lang="ru-RU" b="1" dirty="0"/>
          </a:p>
          <a:p>
            <a:r>
              <a:rPr lang="ru-RU" dirty="0" smtClean="0"/>
              <a:t>Потребен материјал: </a:t>
            </a:r>
            <a:r>
              <a:rPr lang="ru-RU" b="1" dirty="0" smtClean="0"/>
              <a:t>компјутер, тетратка по македонски јазик по тесни и широки / бел лист или тетратка по квадратчиња</a:t>
            </a:r>
            <a:endParaRPr lang="en-US" b="1" dirty="0" smtClean="0"/>
          </a:p>
          <a:p>
            <a:endParaRPr lang="ru-RU" dirty="0"/>
          </a:p>
          <a:p>
            <a:r>
              <a:rPr lang="ru-RU" dirty="0"/>
              <a:t>Датум</a:t>
            </a:r>
            <a:r>
              <a:rPr lang="ru-RU" dirty="0" smtClean="0"/>
              <a:t>: </a:t>
            </a:r>
            <a:r>
              <a:rPr lang="ru-RU" b="1" dirty="0" smtClean="0"/>
              <a:t>26.3.2020</a:t>
            </a:r>
            <a:endParaRPr lang="en-US" b="1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53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7970" y="534389"/>
            <a:ext cx="73072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Изговори ги буквите кои ги гледаш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9911" y="1791677"/>
            <a:ext cx="956411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4331" y="2585345"/>
            <a:ext cx="956411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8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8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78087" y="4509147"/>
            <a:ext cx="956411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80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en-US" sz="80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3656" y="1823345"/>
            <a:ext cx="956411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Ѕ</a:t>
            </a:r>
            <a:endParaRPr lang="en-US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82139" y="4564565"/>
            <a:ext cx="956411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8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Ѓ</a:t>
            </a:r>
            <a:endParaRPr lang="en-US" sz="8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9537" y="2638784"/>
            <a:ext cx="956411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en-US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8763" y="4049968"/>
            <a:ext cx="956411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8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8000" b="1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13760" y="4796134"/>
            <a:ext cx="956411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endParaRPr lang="en-US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45527" y="2704096"/>
            <a:ext cx="956411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en-US" sz="8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23661" y="3818399"/>
            <a:ext cx="956411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en-US" sz="8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5577840" y="216525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18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33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8660" y="1886680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0041" y="771895"/>
            <a:ext cx="8823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200" b="1" dirty="0" smtClean="0">
                <a:solidFill>
                  <a:srgbClr val="C00000"/>
                </a:solidFill>
              </a:rPr>
              <a:t>Ајде  да ги кажуваме буквите една по една и да се обидеме да прочитаме кратки зборови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4822" y="1896575"/>
            <a:ext cx="808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3688" y="1898557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3048" y="3869858"/>
            <a:ext cx="60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4805" y="387975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1189" y="386986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7973" y="3856003"/>
            <a:ext cx="60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5505" y="3844127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7292" y="3865899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55967" y="3887670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72098" y="3873815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80952" y="283274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en-US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7839" y="2844625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3476" y="28565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en-US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6613" y="2856499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81646" y="2773371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en-US" sz="54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67298" y="2761497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en-US" sz="54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4057" y="2766951"/>
            <a:ext cx="6046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85854" y="2778826"/>
            <a:ext cx="604654" cy="949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76649" y="1906473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7288" y="191834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21677" y="1918348"/>
            <a:ext cx="60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5584" y="1908451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46223" y="1920327"/>
            <a:ext cx="60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68738" y="190845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55626" y="1908452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325640" y="1896577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94959" y="294160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93724" y="2917855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04362" y="2929730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945631" y="290597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20644" y="2917854"/>
            <a:ext cx="60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42462" y="3761003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16081" y="492478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66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en-US" sz="5400" b="1" cap="none" spc="0" dirty="0">
              <a:ln w="11430"/>
              <a:solidFill>
                <a:srgbClr val="66FF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019357" y="3761001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89372" y="3737252"/>
            <a:ext cx="726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7511" y="3749127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105444" y="492478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66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66056" y="4912908"/>
            <a:ext cx="675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66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71650" y="487530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82291" y="4851554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381054" y="4863429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67942" y="4827803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87984" y="4732801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15495" y="4720925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endParaRPr lang="en-US" sz="54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502286" y="4707072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9868487" y="1405597"/>
            <a:ext cx="304800" cy="304800"/>
          </a:xfrm>
          <a:prstGeom prst="rect">
            <a:avLst/>
          </a:prstGeom>
        </p:spPr>
      </p:pic>
      <p:pic>
        <p:nvPicPr>
          <p:cNvPr id="53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4"/>
          <a:stretch>
            <a:fillRect/>
          </a:stretch>
        </p:blipFill>
        <p:spPr>
          <a:xfrm>
            <a:off x="10712547" y="533048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59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1" dur="3842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>
                <p:cTn id="1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2958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>
                <p:cTn id="1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8660" y="1886680"/>
            <a:ext cx="808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0041" y="771895"/>
            <a:ext cx="8823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200" b="1" dirty="0" smtClean="0">
                <a:solidFill>
                  <a:srgbClr val="C00000"/>
                </a:solidFill>
              </a:rPr>
              <a:t>Ајде  да ги кажуваме буквите една по една и да се обидеме да прочитаме кратки зборови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4822" y="1896575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3688" y="189855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3048" y="3869858"/>
            <a:ext cx="60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4805" y="387975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1189" y="3869860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28602" y="3870517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7105" y="3902184"/>
            <a:ext cx="48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Ѓ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7292" y="3865899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55967" y="388767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72098" y="3873815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80952" y="283274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en-US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7839" y="2844625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3476" y="2856500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en-US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30499" y="287101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81646" y="277337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en-US" sz="54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67298" y="2761497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Ѓ</a:t>
            </a:r>
            <a:endParaRPr lang="en-US" sz="54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99543" y="2781465"/>
            <a:ext cx="6046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8768" y="2793340"/>
            <a:ext cx="604654" cy="949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76649" y="190647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7288" y="1918348"/>
            <a:ext cx="60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21677" y="1918348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42213" y="1922966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46223" y="1920327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68738" y="1908452"/>
            <a:ext cx="60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55626" y="190845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325640" y="1896577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94959" y="2941605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93724" y="2917855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04362" y="2929730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756945" y="2935006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348073" y="2961397"/>
            <a:ext cx="60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45777" y="3877117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70938" y="4924784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66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en-US" sz="5400" b="1" cap="none" spc="0" dirty="0">
              <a:ln w="11430"/>
              <a:solidFill>
                <a:srgbClr val="66FF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35471" y="3790030"/>
            <a:ext cx="679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89372" y="3737252"/>
            <a:ext cx="808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7511" y="3749127"/>
            <a:ext cx="793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105444" y="4968327"/>
            <a:ext cx="679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66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77370" y="4941937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solidFill>
                  <a:srgbClr val="66FF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</a:t>
            </a:r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44221" y="4875303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Ѕ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82291" y="48515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381054" y="4863429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67942" y="4827803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386499" y="4863430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59152" y="488058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502286" y="4707072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Ѕ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951568" y="4685298"/>
            <a:ext cx="793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517625" y="4656270"/>
            <a:ext cx="808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 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10979834" y="57384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59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3027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>
                <p:cTn id="2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600" dirty="0" smtClean="0"/>
              <a:t>А сега ако се потрудиш ќе можеш да прочиташ и цела реченица 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634061" y="1994878"/>
            <a:ext cx="1766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ВЕЗЕ.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2519" y="2002135"/>
            <a:ext cx="1777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БАБА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1374" y="4070420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ДАВИД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8805" y="4128479"/>
            <a:ext cx="2473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ВЕЖБА.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9832" y="2140021"/>
            <a:ext cx="1491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АДА</a:t>
            </a:r>
            <a:endParaRPr lang="en-US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72118" y="2096477"/>
            <a:ext cx="1814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БЕБЕ.</a:t>
            </a:r>
            <a:endParaRPr lang="en-US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48004" y="2096477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5719" y="5079163"/>
            <a:ext cx="1438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2918" y="5064648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83148" y="5064650"/>
            <a:ext cx="2259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ГАЗДА.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35891" y="2981850"/>
            <a:ext cx="1906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ДЕДО</a:t>
            </a:r>
            <a:endParaRPr lang="en-US" sz="54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2575" y="3003621"/>
            <a:ext cx="2087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ВАДИ.</a:t>
            </a:r>
            <a:endParaRPr lang="en-US" sz="54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50576" y="3119735"/>
            <a:ext cx="1957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ДАДА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11603" y="3148763"/>
            <a:ext cx="1762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solidFill>
                  <a:srgbClr val="99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БЕГА.</a:t>
            </a:r>
            <a:endParaRPr lang="en-US" sz="5400" b="1" cap="none" spc="0" dirty="0">
              <a:ln w="11430"/>
              <a:solidFill>
                <a:srgbClr val="99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7242629" y="4034971"/>
            <a:ext cx="4339771" cy="245291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3399"/>
                </a:solidFill>
              </a:rPr>
              <a:t>ПА ТИ СИ СУПЕР!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19" name="Smiley Face 18"/>
          <p:cNvSpPr/>
          <p:nvPr/>
        </p:nvSpPr>
        <p:spPr>
          <a:xfrm>
            <a:off x="4934857" y="986970"/>
            <a:ext cx="1016000" cy="841829"/>
          </a:xfrm>
          <a:prstGeom prst="smileyFac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10993902" y="566810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80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06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9999FF"/>
                </a:solidFill>
              </a:rPr>
              <a:t>А за часот по математика подготви се за проверка на постигањата.</a:t>
            </a:r>
            <a:endParaRPr lang="en-US" dirty="0">
              <a:solidFill>
                <a:srgbClr val="99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dirty="0" smtClean="0">
                <a:solidFill>
                  <a:srgbClr val="FF3399"/>
                </a:solidFill>
              </a:rPr>
              <a:t>             Најпрво да се договориме</a:t>
            </a:r>
            <a:r>
              <a:rPr lang="en-US" dirty="0" smtClean="0">
                <a:solidFill>
                  <a:srgbClr val="FF3399"/>
                </a:solidFill>
              </a:rPr>
              <a:t>:</a:t>
            </a:r>
            <a:endParaRPr lang="mk-MK" dirty="0" smtClean="0">
              <a:solidFill>
                <a:srgbClr val="FF3399"/>
              </a:solidFill>
            </a:endParaRPr>
          </a:p>
          <a:p>
            <a:r>
              <a:rPr lang="mk-MK" dirty="0" smtClean="0">
                <a:solidFill>
                  <a:srgbClr val="FF3399"/>
                </a:solidFill>
              </a:rPr>
              <a:t>Седни сам на масата и подготви го својот училишен прибор</a:t>
            </a:r>
          </a:p>
          <a:p>
            <a:r>
              <a:rPr lang="mk-MK" dirty="0" smtClean="0">
                <a:solidFill>
                  <a:srgbClr val="FF3399"/>
                </a:solidFill>
              </a:rPr>
              <a:t>Часовникот да одброи 40 минути</a:t>
            </a:r>
          </a:p>
          <a:p>
            <a:r>
              <a:rPr lang="mk-MK" dirty="0" smtClean="0">
                <a:solidFill>
                  <a:srgbClr val="FF3399"/>
                </a:solidFill>
              </a:rPr>
              <a:t>За време на решавањето можеш да користиш помагала како што е бројна оска, прстиња или сметалка</a:t>
            </a:r>
          </a:p>
          <a:p>
            <a:r>
              <a:rPr lang="mk-MK" dirty="0" smtClean="0">
                <a:solidFill>
                  <a:srgbClr val="FF3399"/>
                </a:solidFill>
              </a:rPr>
              <a:t>За време на решавањето не прави муабет со никој во собата и не барај помош за решавање туку само за појаснување</a:t>
            </a:r>
          </a:p>
          <a:p>
            <a:r>
              <a:rPr lang="mk-MK" dirty="0" smtClean="0">
                <a:solidFill>
                  <a:srgbClr val="FF3399"/>
                </a:solidFill>
              </a:rPr>
              <a:t>Потоа ќе се проверите, ќе сликате и ќе ми пратите да ме израдувате!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533249" y="174322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577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331</Words>
  <Application>Microsoft Office PowerPoint</Application>
  <PresentationFormat>Custom</PresentationFormat>
  <Paragraphs>139</Paragraphs>
  <Slides>6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А сега ако се потрудиш ќе можеш да прочиташ и цела реченица  </vt:lpstr>
      <vt:lpstr>А за часот по математика подготви се за проверка на постигањата.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Lazovski</dc:creator>
  <cp:lastModifiedBy>Windows User</cp:lastModifiedBy>
  <cp:revision>21</cp:revision>
  <dcterms:created xsi:type="dcterms:W3CDTF">2020-03-19T12:52:29Z</dcterms:created>
  <dcterms:modified xsi:type="dcterms:W3CDTF">2020-03-29T18:18:05Z</dcterms:modified>
</cp:coreProperties>
</file>