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D84A6-E985-470D-A20F-AA77CB6DE5FB}" type="datetimeFigureOut">
              <a:rPr lang="en-US" smtClean="0"/>
              <a:pPr/>
              <a:t>11/28/2014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E5D8C3-4DF7-4B2F-A87A-F9CFF15AC9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282844" cy="1472184"/>
          </a:xfrm>
        </p:spPr>
        <p:txBody>
          <a:bodyPr/>
          <a:lstStyle/>
          <a:p>
            <a:pPr algn="ctr"/>
            <a:r>
              <a:rPr lang="mk-MK" dirty="0" smtClean="0"/>
              <a:t>ЛАВ И ГЛУШЕЦ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7406640" cy="1752600"/>
          </a:xfrm>
        </p:spPr>
        <p:txBody>
          <a:bodyPr/>
          <a:lstStyle/>
          <a:p>
            <a:pPr algn="ctr"/>
            <a:r>
              <a:rPr lang="mk-MK" dirty="0" smtClean="0"/>
              <a:t>БАСНА ЗА </a:t>
            </a:r>
            <a:r>
              <a:rPr lang="en-US" dirty="0" smtClean="0"/>
              <a:t>I </a:t>
            </a:r>
            <a:r>
              <a:rPr lang="mk-MK" dirty="0" smtClean="0"/>
              <a:t>ОДДЕЛЕНИЕ</a:t>
            </a:r>
            <a:endParaRPr lang="en-US" dirty="0"/>
          </a:p>
        </p:txBody>
      </p:sp>
      <p:pic>
        <p:nvPicPr>
          <p:cNvPr id="4" name="Picture 3" descr="the-lion-and-the-m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3" y="2428868"/>
            <a:ext cx="5310224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7000924" cy="6247864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Кој го фатил лавот?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 што се фатил лавот?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Дали лавот можел сам да се спаси?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Кој го слушнал рикањето на лавот?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Како глушецот му помогнал на лавот?</a:t>
            </a:r>
          </a:p>
          <a:p>
            <a:pPr>
              <a:buFont typeface="Arial" pitchFamily="34" charset="0"/>
              <a:buChar char="•"/>
            </a:pPr>
            <a:endParaRPr lang="mk-MK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800" b="1" dirty="0" smtClean="0"/>
              <a:t>Ослободувајќи го лавот, глушецот рекол</a:t>
            </a:r>
            <a:r>
              <a:rPr lang="en-US" sz="2800" b="1" dirty="0" smtClean="0"/>
              <a:t>:</a:t>
            </a:r>
            <a:r>
              <a:rPr lang="mk-MK" sz="2800" b="1" dirty="0" smtClean="0"/>
              <a:t> „Ти мене ми се смееше кога ме пушти, зошто не очекуваше дека јас би можел да ти помогнам. Ама сега знаеш дека и ние глувчињата знаеме што е благодарност“.</a:t>
            </a:r>
            <a:endParaRPr lang="en-US" sz="2800" b="1" dirty="0"/>
          </a:p>
        </p:txBody>
      </p:sp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857496"/>
            <a:ext cx="4572000" cy="3133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 descr="Lion_and_Mouse_by_Mickey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643182"/>
            <a:ext cx="2851759" cy="3676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0"/>
            <a:ext cx="7143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000" dirty="0" smtClean="0"/>
              <a:t> </a:t>
            </a: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Кои биле последните зборови на глувчето?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Што можеме да научиме од оваа приказна?</a:t>
            </a:r>
            <a:endParaRPr lang="mk-MK" sz="40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mk-MK" sz="4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Што е чудно во оваа приказна?</a:t>
            </a:r>
          </a:p>
          <a:p>
            <a:endParaRPr lang="mk-MK" sz="4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mk-MK" sz="4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mk-MK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mk-MK" sz="4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mk-MK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76" y="3857629"/>
            <a:ext cx="771530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k-MK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Приказните во кои </a:t>
            </a:r>
          </a:p>
          <a:p>
            <a:pPr algn="ctr"/>
            <a:r>
              <a:rPr lang="mk-MK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</a:t>
            </a: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ивотните зборуваат</a:t>
            </a:r>
          </a:p>
          <a:p>
            <a:pPr algn="ctr"/>
            <a:r>
              <a:rPr lang="mk-MK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 да се луѓе, се викаат</a:t>
            </a:r>
          </a:p>
          <a:p>
            <a:pPr algn="ctr"/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БАСНИ.</a:t>
            </a:r>
            <a:endParaRPr 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mk-MK" sz="2800" b="1" dirty="0" smtClean="0"/>
              <a:t>Еднаш лавот си спиел под едно дрво, а палавото глувче скокајќи по гранките, паднало врз неговата глава. </a:t>
            </a:r>
            <a:endParaRPr lang="en-US" sz="2800" b="1" dirty="0"/>
          </a:p>
        </p:txBody>
      </p:sp>
      <p:pic>
        <p:nvPicPr>
          <p:cNvPr id="5" name="Content Placeholder 4" descr="lion-cartoon-sleeping-illustration-3460728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3438" y="4083883"/>
            <a:ext cx="3500462" cy="2774118"/>
          </a:xfrm>
        </p:spPr>
      </p:pic>
      <p:pic>
        <p:nvPicPr>
          <p:cNvPr id="6" name="Content Placeholder 5" descr="tree-clip-art-yjixan7cE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500174"/>
            <a:ext cx="3944228" cy="4915214"/>
          </a:xfrm>
        </p:spPr>
      </p:pic>
      <p:pic>
        <p:nvPicPr>
          <p:cNvPr id="7" name="Picture 6" descr="mouse-albert-sitting-cute-cartoon-animal-vector-illustration-359396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58057" y="3929066"/>
            <a:ext cx="855056" cy="813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57166"/>
            <a:ext cx="3357586" cy="257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000628" y="357166"/>
            <a:ext cx="35004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Лавот кој се разбудил, многу се налутил... Го фатил </a:t>
            </a:r>
            <a:r>
              <a:rPr lang="mk-MK" sz="2800" b="1" dirty="0" smtClean="0"/>
              <a:t>глушецот </a:t>
            </a:r>
            <a:r>
              <a:rPr lang="mk-MK" sz="2800" b="1" dirty="0" smtClean="0"/>
              <a:t>и се спремил да го изеде</a:t>
            </a:r>
            <a:r>
              <a:rPr lang="mk-MK" sz="2800" dirty="0" smtClean="0"/>
              <a:t>.</a:t>
            </a:r>
            <a:endParaRPr lang="en-US" sz="2800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643182"/>
            <a:ext cx="7366020" cy="4000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857232"/>
            <a:ext cx="7286676" cy="5262979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Што направило глувчето?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Зошто лавот се налутил?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Што мислите што ќе се случува понатаму во приказната?</a:t>
            </a:r>
          </a:p>
          <a:p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47149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Тогаш 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глушецот почнал </a:t>
            </a:r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 моли да му прости и да</a:t>
            </a:r>
          </a:p>
          <a:p>
            <a:r>
              <a:rPr lang="mk-M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го јаде, говорејќи дека некогаш и тој ќе му стори некоја добрина.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blog_by_unazanahoriaquehabla-d68oi4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857496"/>
            <a:ext cx="4286280" cy="3305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Copy of Lion_and_Mouse_by_Mickey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00042"/>
            <a:ext cx="30226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800" b="1" dirty="0" smtClean="0"/>
              <a:t>Лавот на овие зборови </a:t>
            </a:r>
            <a:r>
              <a:rPr lang="mk-MK" sz="2800" b="1" dirty="0" smtClean="0"/>
              <a:t>многу </a:t>
            </a:r>
            <a:r>
              <a:rPr lang="mk-MK" sz="2800" b="1" dirty="0" smtClean="0"/>
              <a:t>се изнасмејал и си рекол</a:t>
            </a:r>
            <a:r>
              <a:rPr lang="en-US" sz="2800" b="1" dirty="0" smtClean="0"/>
              <a:t>: </a:t>
            </a:r>
            <a:r>
              <a:rPr lang="mk-MK" sz="2800" b="1" dirty="0" smtClean="0"/>
              <a:t>„Што може едно глувче мене да ми помогне?“ </a:t>
            </a:r>
            <a:r>
              <a:rPr lang="mk-MK" sz="2800" b="1" dirty="0" smtClean="0"/>
              <a:t>...Но </a:t>
            </a:r>
            <a:r>
              <a:rPr lang="mk-MK" sz="2800" b="1" dirty="0" smtClean="0"/>
              <a:t>сепак го пуштил.</a:t>
            </a:r>
            <a:endParaRPr lang="en-US" sz="2800" b="1" dirty="0"/>
          </a:p>
        </p:txBody>
      </p:sp>
      <p:pic>
        <p:nvPicPr>
          <p:cNvPr id="7" name="Content Placeholder 6" descr="the-lion-and-the-mous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1714488"/>
            <a:ext cx="7072362" cy="44670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85794"/>
            <a:ext cx="6858048" cy="5693866"/>
          </a:xfrm>
          <a:prstGeom prst="rect">
            <a:avLst/>
          </a:prstGeom>
          <a:noFill/>
          <a:ln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мислите, зошто лавот се изнасмејал на зборовите на глушецот</a:t>
            </a:r>
            <a:r>
              <a:rPr lang="mk-MK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endParaRPr lang="mk-MK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mk-MK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Зошто лавот го пуштил глушецот?</a:t>
            </a:r>
          </a:p>
          <a:p>
            <a:endParaRPr lang="mk-MK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mk-MK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7215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Не поминало долго време, лавот се фатил во мрежата која ја поставиле ловџиите во шумата. Лавот се обидувал да ја скине мрежата, но не успевал. </a:t>
            </a:r>
            <a:endParaRPr lang="en-US" sz="2800" b="1" dirty="0"/>
          </a:p>
        </p:txBody>
      </p:sp>
      <p:pic>
        <p:nvPicPr>
          <p:cNvPr id="3" name="Picture 2" descr="Lion-and-the-Mouse-Story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500306"/>
            <a:ext cx="6429420" cy="37766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800" b="1" dirty="0" smtClean="0"/>
              <a:t>Глушецот го слушнал лелекањето и рикањето на лавот, дошол и веднаш ја изгрицкал мрежата во која тој бил заробен.</a:t>
            </a:r>
            <a:endParaRPr lang="en-US" sz="2800" b="1" dirty="0"/>
          </a:p>
        </p:txBody>
      </p:sp>
      <p:pic>
        <p:nvPicPr>
          <p:cNvPr id="3" name="Picture 2" descr="lav_i_m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214554"/>
            <a:ext cx="3489736" cy="4106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Sneed_-_The_L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143116"/>
            <a:ext cx="3265942" cy="4142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298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ЛАВ И ГЛУШЕЦ</vt:lpstr>
      <vt:lpstr>Еднаш лавот си спиел под едно дрво, а палавото глувче скокајќи по гранките, паднало врз неговата глава. </vt:lpstr>
      <vt:lpstr>Slide 3</vt:lpstr>
      <vt:lpstr>Slide 4</vt:lpstr>
      <vt:lpstr>Slide 5</vt:lpstr>
      <vt:lpstr>Лавот на овие зборови многу се изнасмејал и си рекол: „Што може едно глувче мене да ми помогне?“ ...Но сепак го пуштил.</vt:lpstr>
      <vt:lpstr>Slide 7</vt:lpstr>
      <vt:lpstr>Slide 8</vt:lpstr>
      <vt:lpstr>Slide 9</vt:lpstr>
      <vt:lpstr>Slide 10</vt:lpstr>
      <vt:lpstr>Slide 11</vt:lpstr>
      <vt:lpstr>Slide 12</vt:lpstr>
    </vt:vector>
  </TitlesOfParts>
  <Company>MXG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ЛАВ И ГЛУШЕЦ</dc:title>
  <dc:creator>MXG</dc:creator>
  <cp:lastModifiedBy>MXG</cp:lastModifiedBy>
  <cp:revision>14</cp:revision>
  <dcterms:created xsi:type="dcterms:W3CDTF">2014-11-28T19:25:51Z</dcterms:created>
  <dcterms:modified xsi:type="dcterms:W3CDTF">2014-11-28T21:35:38Z</dcterms:modified>
</cp:coreProperties>
</file>